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2C60DA38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</p:sldIdLst>
  <p:sldSz cx="2339975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Yaza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2C2E"/>
    <a:srgbClr val="5E0E10"/>
    <a:srgbClr val="871417"/>
    <a:srgbClr val="D51C21"/>
    <a:srgbClr val="991B1B"/>
    <a:srgbClr val="D5D5D5"/>
    <a:srgbClr val="B2B4B3"/>
    <a:srgbClr val="C00000"/>
    <a:srgbClr val="D23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13" autoAdjust="0"/>
    <p:restoredTop sz="94601" autoAdjust="0"/>
  </p:normalViewPr>
  <p:slideViewPr>
    <p:cSldViewPr snapToGrid="0" snapToObjects="1">
      <p:cViewPr>
        <p:scale>
          <a:sx n="30" d="100"/>
          <a:sy n="30" d="100"/>
        </p:scale>
        <p:origin x="792" y="-1482"/>
      </p:cViewPr>
      <p:guideLst>
        <p:guide orient="horz" pos="10204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omments/modernComment_100_2C60DA3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FD1BF02-D734-4A38-8091-4767FAE5B8FA}" authorId="{00000000-0000-0000-0000-000000000000}" created="2024-10-04T11:52:23.63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744544824" sldId="256"/>
      <ac:spMk id="2" creationId="{00000000-0000-0000-0000-000000000000}"/>
    </ac:deMkLst>
    <p188:txBody>
      <a:bodyPr/>
      <a:lstStyle/>
      <a:p>
        <a:r>
          <a:rPr lang="tr-TR"/>
          <a:t>Calibri Bold, 36 pt
------------------
LÜTFEN YAZI TİPİ VE PUNTOSUNU DEĞİŞTİRMEYİNİZ.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  <p188:cm id="{D7E7ED1F-EBEE-4118-B65D-CA84367178CA}" authorId="{00000000-0000-0000-0000-000000000000}" created="2024-10-04T11:53:05.19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744544824" sldId="256"/>
      <ac:graphicFrameMk id="19" creationId="{9E242C41-B02C-48BF-A49D-4AE00D6B8049}"/>
    </ac:deMkLst>
    <p188:txBody>
      <a:bodyPr/>
      <a:lstStyle/>
      <a:p>
        <a:r>
          <a:rPr lang="tr-TR"/>
          <a:t>Calibri, 28 pt
------------------
LÜTFEN YAZI TİPİ VE PUNTOSUNU DEĞİŞTİRMEYİNİZ.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  <p188:cm id="{8EECE2C0-BE97-42F8-B990-EDB037532E2A}" authorId="{00000000-0000-0000-0000-000000000000}" created="2024-10-04T11:53:56.52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744544824" sldId="256"/>
      <ac:graphicFrameMk id="23" creationId="{9E242C41-B02C-48BF-A49D-4AE00D6B8049}"/>
    </ac:deMkLst>
    <p188:txBody>
      <a:bodyPr/>
      <a:lstStyle/>
      <a:p>
        <a:r>
          <a:rPr lang="tr-TR"/>
          <a:t>Calibri, 31 pt
------------------
LÜTFEN YAZI TİPİ VE PUNTOSUNU DEĞİŞTİRMEYİNİZ.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  <p188:cm id="{E5948FFA-C582-4DA5-8624-A8A976A97367}" authorId="{00000000-0000-0000-0000-000000000000}" created="2024-10-04T11:54:15.60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744544824" sldId="256"/>
      <ac:graphicFrameMk id="24" creationId="{9E242C41-B02C-48BF-A49D-4AE00D6B8049}"/>
    </ac:deMkLst>
    <p188:txBody>
      <a:bodyPr/>
      <a:lstStyle/>
      <a:p>
        <a:r>
          <a:rPr lang="tr-TR"/>
          <a:t>Calibri, 31 pt
------------------
LÜTFEN YAZI TİPİ VE PUNTOSUNU DEĞİŞTİRMEYİNİZ.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  <p188:cm id="{B6615C1D-A635-4E44-8912-D1F6823CCFB6}" authorId="{00000000-0000-0000-0000-000000000000}" created="2024-10-04T11:54:34.67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744544824" sldId="256"/>
      <ac:graphicFrameMk id="21" creationId="{9E242C41-B02C-48BF-A49D-4AE00D6B8049}"/>
    </ac:deMkLst>
    <p188:txBody>
      <a:bodyPr/>
      <a:lstStyle/>
      <a:p>
        <a:r>
          <a:rPr lang="tr-TR"/>
          <a:t>Calibri, 31 pt
------------------
LÜTFEN YAZI TİPİ VE PUNTOSUNU DEĞİŞTİRMEYİNİZ.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  <p188:cm id="{023F413C-9CAB-4331-898E-F3F3D24A01B3}" authorId="{00000000-0000-0000-0000-000000000000}" created="2024-10-04T12:19:02.10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744544824" sldId="256"/>
      <ac:picMk id="8" creationId="{065E366B-8B30-C6AB-CF71-24787DBE5BD4}"/>
    </ac:deMkLst>
    <p188:txBody>
      <a:bodyPr/>
      <a:lstStyle/>
      <a:p>
        <a:r>
          <a:rPr lang="tr-TR"/>
          <a:t>Sağ tıklayıp “Resmi Değiştir” diyerek fotoğrafınızı ekleyebilirsiniz.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  <p188:cm id="{296F8D30-A7F6-4151-A7D7-B12FDFB2EAAE}" authorId="{00000000-0000-0000-0000-000000000000}" created="2024-10-04T12:19:19.21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744544824" sldId="256"/>
      <ac:picMk id="22" creationId="{5B6114B8-6D5B-11CE-A5DD-796A0D1AB6DF}"/>
    </ac:deMkLst>
    <p188:txBody>
      <a:bodyPr/>
      <a:lstStyle/>
      <a:p>
        <a:r>
          <a:rPr lang="tr-TR"/>
          <a:t>Sağ tıklayıp “Resmi Değiştir” diyerek fotoğrafınızı ekleyebilirsiniz.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5302386"/>
            <a:ext cx="19889788" cy="11279752"/>
          </a:xfrm>
        </p:spPr>
        <p:txBody>
          <a:bodyPr anchor="b"/>
          <a:lstStyle>
            <a:lvl1pPr algn="ctr">
              <a:defRPr sz="1535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969" y="17017128"/>
            <a:ext cx="17549813" cy="7822326"/>
          </a:xfrm>
        </p:spPr>
        <p:txBody>
          <a:bodyPr/>
          <a:lstStyle>
            <a:lvl1pPr marL="0" indent="0" algn="ctr">
              <a:buNone/>
              <a:defRPr sz="6142"/>
            </a:lvl1pPr>
            <a:lvl2pPr marL="1169975" indent="0" algn="ctr">
              <a:buNone/>
              <a:defRPr sz="5118"/>
            </a:lvl2pPr>
            <a:lvl3pPr marL="2339950" indent="0" algn="ctr">
              <a:buNone/>
              <a:defRPr sz="4606"/>
            </a:lvl3pPr>
            <a:lvl4pPr marL="3509924" indent="0" algn="ctr">
              <a:buNone/>
              <a:defRPr sz="4094"/>
            </a:lvl4pPr>
            <a:lvl5pPr marL="4679899" indent="0" algn="ctr">
              <a:buNone/>
              <a:defRPr sz="4094"/>
            </a:lvl5pPr>
            <a:lvl6pPr marL="5849874" indent="0" algn="ctr">
              <a:buNone/>
              <a:defRPr sz="4094"/>
            </a:lvl6pPr>
            <a:lvl7pPr marL="7019849" indent="0" algn="ctr">
              <a:buNone/>
              <a:defRPr sz="4094"/>
            </a:lvl7pPr>
            <a:lvl8pPr marL="8189824" indent="0" algn="ctr">
              <a:buNone/>
              <a:defRPr sz="4094"/>
            </a:lvl8pPr>
            <a:lvl9pPr marL="9359798" indent="0" algn="ctr">
              <a:buNone/>
              <a:defRPr sz="4094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40E-BAE6-8B49-8E37-0159933B9000}" type="datetimeFigureOut">
              <a:rPr lang="tr-TR" smtClean="0"/>
              <a:t>6.10.2025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0592-EA7D-504A-AAAF-F1E7B75C9D0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713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40E-BAE6-8B49-8E37-0159933B9000}" type="datetimeFigureOut">
              <a:rPr lang="tr-TR" smtClean="0"/>
              <a:t>6.10.2025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0592-EA7D-504A-AAAF-F1E7B75C9D0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669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745447" y="1724962"/>
            <a:ext cx="5045571" cy="27456899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734" y="1724962"/>
            <a:ext cx="14844216" cy="2745689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40E-BAE6-8B49-8E37-0159933B9000}" type="datetimeFigureOut">
              <a:rPr lang="tr-TR" smtClean="0"/>
              <a:t>6.10.2025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0592-EA7D-504A-AAAF-F1E7B75C9D0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911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40E-BAE6-8B49-8E37-0159933B9000}" type="datetimeFigureOut">
              <a:rPr lang="tr-TR" smtClean="0"/>
              <a:t>6.10.2025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0592-EA7D-504A-AAAF-F1E7B75C9D0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218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47" y="8077332"/>
            <a:ext cx="20182284" cy="13477201"/>
          </a:xfrm>
        </p:spPr>
        <p:txBody>
          <a:bodyPr anchor="b"/>
          <a:lstStyle>
            <a:lvl1pPr>
              <a:defRPr sz="1535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6547" y="21682033"/>
            <a:ext cx="20182284" cy="7087342"/>
          </a:xfrm>
        </p:spPr>
        <p:txBody>
          <a:bodyPr/>
          <a:lstStyle>
            <a:lvl1pPr marL="0" indent="0">
              <a:buNone/>
              <a:defRPr sz="6142">
                <a:solidFill>
                  <a:schemeClr val="tx1"/>
                </a:solidFill>
              </a:defRPr>
            </a:lvl1pPr>
            <a:lvl2pPr marL="1169975" indent="0">
              <a:buNone/>
              <a:defRPr sz="5118">
                <a:solidFill>
                  <a:schemeClr val="tx1">
                    <a:tint val="75000"/>
                  </a:schemeClr>
                </a:solidFill>
              </a:defRPr>
            </a:lvl2pPr>
            <a:lvl3pPr marL="2339950" indent="0">
              <a:buNone/>
              <a:defRPr sz="4606">
                <a:solidFill>
                  <a:schemeClr val="tx1">
                    <a:tint val="75000"/>
                  </a:schemeClr>
                </a:solidFill>
              </a:defRPr>
            </a:lvl3pPr>
            <a:lvl4pPr marL="3509924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4pPr>
            <a:lvl5pPr marL="4679899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5pPr>
            <a:lvl6pPr marL="5849874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6pPr>
            <a:lvl7pPr marL="7019849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7pPr>
            <a:lvl8pPr marL="8189824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8pPr>
            <a:lvl9pPr marL="9359798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40E-BAE6-8B49-8E37-0159933B9000}" type="datetimeFigureOut">
              <a:rPr lang="tr-TR" smtClean="0"/>
              <a:t>6.10.2025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0592-EA7D-504A-AAAF-F1E7B75C9D0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932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8733" y="8624810"/>
            <a:ext cx="9944894" cy="2055705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46123" y="8624810"/>
            <a:ext cx="9944894" cy="2055705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40E-BAE6-8B49-8E37-0159933B9000}" type="datetimeFigureOut">
              <a:rPr lang="tr-TR" smtClean="0"/>
              <a:t>6.10.2025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0592-EA7D-504A-AAAF-F1E7B75C9D0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573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1724969"/>
            <a:ext cx="20182284" cy="626236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1783" y="7942328"/>
            <a:ext cx="9899190" cy="3892412"/>
          </a:xfrm>
        </p:spPr>
        <p:txBody>
          <a:bodyPr anchor="b"/>
          <a:lstStyle>
            <a:lvl1pPr marL="0" indent="0">
              <a:buNone/>
              <a:defRPr sz="6142" b="1"/>
            </a:lvl1pPr>
            <a:lvl2pPr marL="1169975" indent="0">
              <a:buNone/>
              <a:defRPr sz="5118" b="1"/>
            </a:lvl2pPr>
            <a:lvl3pPr marL="2339950" indent="0">
              <a:buNone/>
              <a:defRPr sz="4606" b="1"/>
            </a:lvl3pPr>
            <a:lvl4pPr marL="3509924" indent="0">
              <a:buNone/>
              <a:defRPr sz="4094" b="1"/>
            </a:lvl4pPr>
            <a:lvl5pPr marL="4679899" indent="0">
              <a:buNone/>
              <a:defRPr sz="4094" b="1"/>
            </a:lvl5pPr>
            <a:lvl6pPr marL="5849874" indent="0">
              <a:buNone/>
              <a:defRPr sz="4094" b="1"/>
            </a:lvl6pPr>
            <a:lvl7pPr marL="7019849" indent="0">
              <a:buNone/>
              <a:defRPr sz="4094" b="1"/>
            </a:lvl7pPr>
            <a:lvl8pPr marL="8189824" indent="0">
              <a:buNone/>
              <a:defRPr sz="4094" b="1"/>
            </a:lvl8pPr>
            <a:lvl9pPr marL="9359798" indent="0">
              <a:buNone/>
              <a:defRPr sz="4094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1783" y="11834740"/>
            <a:ext cx="9899190" cy="1740712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46124" y="7942328"/>
            <a:ext cx="9947942" cy="3892412"/>
          </a:xfrm>
        </p:spPr>
        <p:txBody>
          <a:bodyPr anchor="b"/>
          <a:lstStyle>
            <a:lvl1pPr marL="0" indent="0">
              <a:buNone/>
              <a:defRPr sz="6142" b="1"/>
            </a:lvl1pPr>
            <a:lvl2pPr marL="1169975" indent="0">
              <a:buNone/>
              <a:defRPr sz="5118" b="1"/>
            </a:lvl2pPr>
            <a:lvl3pPr marL="2339950" indent="0">
              <a:buNone/>
              <a:defRPr sz="4606" b="1"/>
            </a:lvl3pPr>
            <a:lvl4pPr marL="3509924" indent="0">
              <a:buNone/>
              <a:defRPr sz="4094" b="1"/>
            </a:lvl4pPr>
            <a:lvl5pPr marL="4679899" indent="0">
              <a:buNone/>
              <a:defRPr sz="4094" b="1"/>
            </a:lvl5pPr>
            <a:lvl6pPr marL="5849874" indent="0">
              <a:buNone/>
              <a:defRPr sz="4094" b="1"/>
            </a:lvl6pPr>
            <a:lvl7pPr marL="7019849" indent="0">
              <a:buNone/>
              <a:defRPr sz="4094" b="1"/>
            </a:lvl7pPr>
            <a:lvl8pPr marL="8189824" indent="0">
              <a:buNone/>
              <a:defRPr sz="4094" b="1"/>
            </a:lvl8pPr>
            <a:lvl9pPr marL="9359798" indent="0">
              <a:buNone/>
              <a:defRPr sz="4094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46124" y="11834740"/>
            <a:ext cx="9947942" cy="1740712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40E-BAE6-8B49-8E37-0159933B9000}" type="datetimeFigureOut">
              <a:rPr lang="tr-TR" smtClean="0"/>
              <a:t>6.10.2025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0592-EA7D-504A-AAAF-F1E7B75C9D0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062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40E-BAE6-8B49-8E37-0159933B9000}" type="datetimeFigureOut">
              <a:rPr lang="tr-TR" smtClean="0"/>
              <a:t>6.10.2025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0592-EA7D-504A-AAAF-F1E7B75C9D0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482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40E-BAE6-8B49-8E37-0159933B9000}" type="datetimeFigureOut">
              <a:rPr lang="tr-TR" smtClean="0"/>
              <a:t>6.10.2025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0592-EA7D-504A-AAAF-F1E7B75C9D0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582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2159952"/>
            <a:ext cx="7547028" cy="7559834"/>
          </a:xfrm>
        </p:spPr>
        <p:txBody>
          <a:bodyPr anchor="b"/>
          <a:lstStyle>
            <a:lvl1pPr>
              <a:defRPr sz="818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7942" y="4664905"/>
            <a:ext cx="11846123" cy="23024494"/>
          </a:xfrm>
        </p:spPr>
        <p:txBody>
          <a:bodyPr/>
          <a:lstStyle>
            <a:lvl1pPr>
              <a:defRPr sz="8189"/>
            </a:lvl1pPr>
            <a:lvl2pPr>
              <a:defRPr sz="7165"/>
            </a:lvl2pPr>
            <a:lvl3pPr>
              <a:defRPr sz="6142"/>
            </a:lvl3pPr>
            <a:lvl4pPr>
              <a:defRPr sz="5118"/>
            </a:lvl4pPr>
            <a:lvl5pPr>
              <a:defRPr sz="5118"/>
            </a:lvl5pPr>
            <a:lvl6pPr>
              <a:defRPr sz="5118"/>
            </a:lvl6pPr>
            <a:lvl7pPr>
              <a:defRPr sz="5118"/>
            </a:lvl7pPr>
            <a:lvl8pPr>
              <a:defRPr sz="5118"/>
            </a:lvl8pPr>
            <a:lvl9pPr>
              <a:defRPr sz="5118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9719786"/>
            <a:ext cx="7547028" cy="18007107"/>
          </a:xfrm>
        </p:spPr>
        <p:txBody>
          <a:bodyPr/>
          <a:lstStyle>
            <a:lvl1pPr marL="0" indent="0">
              <a:buNone/>
              <a:defRPr sz="4094"/>
            </a:lvl1pPr>
            <a:lvl2pPr marL="1169975" indent="0">
              <a:buNone/>
              <a:defRPr sz="3583"/>
            </a:lvl2pPr>
            <a:lvl3pPr marL="2339950" indent="0">
              <a:buNone/>
              <a:defRPr sz="3071"/>
            </a:lvl3pPr>
            <a:lvl4pPr marL="3509924" indent="0">
              <a:buNone/>
              <a:defRPr sz="2559"/>
            </a:lvl4pPr>
            <a:lvl5pPr marL="4679899" indent="0">
              <a:buNone/>
              <a:defRPr sz="2559"/>
            </a:lvl5pPr>
            <a:lvl6pPr marL="5849874" indent="0">
              <a:buNone/>
              <a:defRPr sz="2559"/>
            </a:lvl6pPr>
            <a:lvl7pPr marL="7019849" indent="0">
              <a:buNone/>
              <a:defRPr sz="2559"/>
            </a:lvl7pPr>
            <a:lvl8pPr marL="8189824" indent="0">
              <a:buNone/>
              <a:defRPr sz="2559"/>
            </a:lvl8pPr>
            <a:lvl9pPr marL="9359798" indent="0">
              <a:buNone/>
              <a:defRPr sz="2559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40E-BAE6-8B49-8E37-0159933B9000}" type="datetimeFigureOut">
              <a:rPr lang="tr-TR" smtClean="0"/>
              <a:t>6.10.2025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0592-EA7D-504A-AAAF-F1E7B75C9D0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619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2159952"/>
            <a:ext cx="7547028" cy="7559834"/>
          </a:xfrm>
        </p:spPr>
        <p:txBody>
          <a:bodyPr anchor="b"/>
          <a:lstStyle>
            <a:lvl1pPr>
              <a:defRPr sz="818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947942" y="4664905"/>
            <a:ext cx="11846123" cy="23024494"/>
          </a:xfrm>
        </p:spPr>
        <p:txBody>
          <a:bodyPr anchor="t"/>
          <a:lstStyle>
            <a:lvl1pPr marL="0" indent="0">
              <a:buNone/>
              <a:defRPr sz="8189"/>
            </a:lvl1pPr>
            <a:lvl2pPr marL="1169975" indent="0">
              <a:buNone/>
              <a:defRPr sz="7165"/>
            </a:lvl2pPr>
            <a:lvl3pPr marL="2339950" indent="0">
              <a:buNone/>
              <a:defRPr sz="6142"/>
            </a:lvl3pPr>
            <a:lvl4pPr marL="3509924" indent="0">
              <a:buNone/>
              <a:defRPr sz="5118"/>
            </a:lvl4pPr>
            <a:lvl5pPr marL="4679899" indent="0">
              <a:buNone/>
              <a:defRPr sz="5118"/>
            </a:lvl5pPr>
            <a:lvl6pPr marL="5849874" indent="0">
              <a:buNone/>
              <a:defRPr sz="5118"/>
            </a:lvl6pPr>
            <a:lvl7pPr marL="7019849" indent="0">
              <a:buNone/>
              <a:defRPr sz="5118"/>
            </a:lvl7pPr>
            <a:lvl8pPr marL="8189824" indent="0">
              <a:buNone/>
              <a:defRPr sz="5118"/>
            </a:lvl8pPr>
            <a:lvl9pPr marL="9359798" indent="0">
              <a:buNone/>
              <a:defRPr sz="5118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9719786"/>
            <a:ext cx="7547028" cy="18007107"/>
          </a:xfrm>
        </p:spPr>
        <p:txBody>
          <a:bodyPr/>
          <a:lstStyle>
            <a:lvl1pPr marL="0" indent="0">
              <a:buNone/>
              <a:defRPr sz="4094"/>
            </a:lvl1pPr>
            <a:lvl2pPr marL="1169975" indent="0">
              <a:buNone/>
              <a:defRPr sz="3583"/>
            </a:lvl2pPr>
            <a:lvl3pPr marL="2339950" indent="0">
              <a:buNone/>
              <a:defRPr sz="3071"/>
            </a:lvl3pPr>
            <a:lvl4pPr marL="3509924" indent="0">
              <a:buNone/>
              <a:defRPr sz="2559"/>
            </a:lvl4pPr>
            <a:lvl5pPr marL="4679899" indent="0">
              <a:buNone/>
              <a:defRPr sz="2559"/>
            </a:lvl5pPr>
            <a:lvl6pPr marL="5849874" indent="0">
              <a:buNone/>
              <a:defRPr sz="2559"/>
            </a:lvl6pPr>
            <a:lvl7pPr marL="7019849" indent="0">
              <a:buNone/>
              <a:defRPr sz="2559"/>
            </a:lvl7pPr>
            <a:lvl8pPr marL="8189824" indent="0">
              <a:buNone/>
              <a:defRPr sz="2559"/>
            </a:lvl8pPr>
            <a:lvl9pPr marL="9359798" indent="0">
              <a:buNone/>
              <a:defRPr sz="2559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40E-BAE6-8B49-8E37-0159933B9000}" type="datetimeFigureOut">
              <a:rPr lang="tr-TR" smtClean="0"/>
              <a:t>6.10.2025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0592-EA7D-504A-AAAF-F1E7B75C9D0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489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8733" y="1724969"/>
            <a:ext cx="20182284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8733" y="8624810"/>
            <a:ext cx="20182284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8733" y="30029347"/>
            <a:ext cx="5264944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3D40E-BAE6-8B49-8E37-0159933B9000}" type="datetimeFigureOut">
              <a:rPr lang="tr-TR" smtClean="0"/>
              <a:t>6.10.2025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51167" y="30029347"/>
            <a:ext cx="7897416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26073" y="30029347"/>
            <a:ext cx="5264944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10592-EA7D-504A-AAAF-F1E7B75C9D0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165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2339950" rtl="0" eaLnBrk="1" latinLnBrk="0" hangingPunct="1">
        <a:lnSpc>
          <a:spcPct val="90000"/>
        </a:lnSpc>
        <a:spcBef>
          <a:spcPct val="0"/>
        </a:spcBef>
        <a:buNone/>
        <a:defRPr sz="112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4987" indent="-584987" algn="l" defTabSz="2339950" rtl="0" eaLnBrk="1" latinLnBrk="0" hangingPunct="1">
        <a:lnSpc>
          <a:spcPct val="90000"/>
        </a:lnSpc>
        <a:spcBef>
          <a:spcPts val="2559"/>
        </a:spcBef>
        <a:buFont typeface="Arial" panose="020B0604020202020204" pitchFamily="34" charset="0"/>
        <a:buChar char="•"/>
        <a:defRPr sz="7165" kern="1200">
          <a:solidFill>
            <a:schemeClr val="tx1"/>
          </a:solidFill>
          <a:latin typeface="+mn-lt"/>
          <a:ea typeface="+mn-ea"/>
          <a:cs typeface="+mn-cs"/>
        </a:defRPr>
      </a:lvl1pPr>
      <a:lvl2pPr marL="1754962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sz="6142" kern="1200">
          <a:solidFill>
            <a:schemeClr val="tx1"/>
          </a:solidFill>
          <a:latin typeface="+mn-lt"/>
          <a:ea typeface="+mn-ea"/>
          <a:cs typeface="+mn-cs"/>
        </a:defRPr>
      </a:lvl2pPr>
      <a:lvl3pPr marL="2924937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sz="5118" kern="1200">
          <a:solidFill>
            <a:schemeClr val="tx1"/>
          </a:solidFill>
          <a:latin typeface="+mn-lt"/>
          <a:ea typeface="+mn-ea"/>
          <a:cs typeface="+mn-cs"/>
        </a:defRPr>
      </a:lvl3pPr>
      <a:lvl4pPr marL="4094912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sz="4606" kern="1200">
          <a:solidFill>
            <a:schemeClr val="tx1"/>
          </a:solidFill>
          <a:latin typeface="+mn-lt"/>
          <a:ea typeface="+mn-ea"/>
          <a:cs typeface="+mn-cs"/>
        </a:defRPr>
      </a:lvl4pPr>
      <a:lvl5pPr marL="5264887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sz="4606" kern="1200">
          <a:solidFill>
            <a:schemeClr val="tx1"/>
          </a:solidFill>
          <a:latin typeface="+mn-lt"/>
          <a:ea typeface="+mn-ea"/>
          <a:cs typeface="+mn-cs"/>
        </a:defRPr>
      </a:lvl5pPr>
      <a:lvl6pPr marL="6434861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sz="4606" kern="1200">
          <a:solidFill>
            <a:schemeClr val="tx1"/>
          </a:solidFill>
          <a:latin typeface="+mn-lt"/>
          <a:ea typeface="+mn-ea"/>
          <a:cs typeface="+mn-cs"/>
        </a:defRPr>
      </a:lvl6pPr>
      <a:lvl7pPr marL="7604836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sz="4606" kern="1200">
          <a:solidFill>
            <a:schemeClr val="tx1"/>
          </a:solidFill>
          <a:latin typeface="+mn-lt"/>
          <a:ea typeface="+mn-ea"/>
          <a:cs typeface="+mn-cs"/>
        </a:defRPr>
      </a:lvl7pPr>
      <a:lvl8pPr marL="8774811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sz="4606" kern="1200">
          <a:solidFill>
            <a:schemeClr val="tx1"/>
          </a:solidFill>
          <a:latin typeface="+mn-lt"/>
          <a:ea typeface="+mn-ea"/>
          <a:cs typeface="+mn-cs"/>
        </a:defRPr>
      </a:lvl8pPr>
      <a:lvl9pPr marL="9944786" indent="-584987" algn="l" defTabSz="2339950" rtl="0" eaLnBrk="1" latinLnBrk="0" hangingPunct="1">
        <a:lnSpc>
          <a:spcPct val="90000"/>
        </a:lnSpc>
        <a:spcBef>
          <a:spcPts val="1280"/>
        </a:spcBef>
        <a:buFont typeface="Arial" panose="020B0604020202020204" pitchFamily="34" charset="0"/>
        <a:buChar char="•"/>
        <a:defRPr sz="46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39950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1pPr>
      <a:lvl2pPr marL="1169975" algn="l" defTabSz="2339950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2pPr>
      <a:lvl3pPr marL="2339950" algn="l" defTabSz="2339950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3pPr>
      <a:lvl4pPr marL="3509924" algn="l" defTabSz="2339950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4pPr>
      <a:lvl5pPr marL="4679899" algn="l" defTabSz="2339950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5pPr>
      <a:lvl6pPr marL="5849874" algn="l" defTabSz="2339950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6pPr>
      <a:lvl7pPr marL="7019849" algn="l" defTabSz="2339950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7pPr>
      <a:lvl8pPr marL="8189824" algn="l" defTabSz="2339950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8pPr>
      <a:lvl9pPr marL="9359798" algn="l" defTabSz="2339950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microsoft.com/office/2018/10/relationships/comments" Target="../comments/modernComment_100_2C60DA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spect="1"/>
          </p:cNvSpPr>
          <p:nvPr/>
        </p:nvSpPr>
        <p:spPr>
          <a:xfrm>
            <a:off x="1373761" y="6936953"/>
            <a:ext cx="20808951" cy="451391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/>
        </p:spPr>
        <p:txBody>
          <a:bodyPr wrap="square" tIns="108000" rtlCol="0">
            <a:noAutofit/>
          </a:bodyPr>
          <a:lstStyle/>
          <a:p>
            <a:pPr algn="ctr" defTabSz="2339950" fontAlgn="ctr"/>
            <a:r>
              <a:rPr lang="tr-TR" sz="4800" b="1" dirty="0">
                <a:latin typeface="Aptos" panose="020B0004020202020204" pitchFamily="34" charset="0"/>
              </a:rPr>
              <a:t>BİLDİRİ ADI</a:t>
            </a:r>
          </a:p>
          <a:p>
            <a:pPr marL="895350" indent="-371475">
              <a:spcBef>
                <a:spcPts val="771"/>
              </a:spcBef>
              <a:spcAft>
                <a:spcPts val="771"/>
              </a:spcAft>
              <a:buFont typeface="Arial" panose="020B0604020202020204" pitchFamily="34" charset="0"/>
              <a:buChar char="•"/>
            </a:pPr>
            <a:r>
              <a:rPr lang="tr-TR" sz="3600" b="1" dirty="0"/>
              <a:t>Yazar:</a:t>
            </a:r>
          </a:p>
          <a:p>
            <a:pPr marL="895350" indent="-371475">
              <a:spcBef>
                <a:spcPts val="771"/>
              </a:spcBef>
              <a:spcAft>
                <a:spcPts val="771"/>
              </a:spcAft>
              <a:buFont typeface="Arial" panose="020B0604020202020204" pitchFamily="34" charset="0"/>
              <a:buChar char="•"/>
            </a:pPr>
            <a:r>
              <a:rPr lang="tr-TR" sz="3600" b="1" dirty="0"/>
              <a:t>Kurum:</a:t>
            </a:r>
            <a:br>
              <a:rPr lang="tr-TR" sz="5657" b="1" dirty="0"/>
            </a:br>
            <a:endParaRPr lang="tr-TR" sz="3600" b="1" dirty="0"/>
          </a:p>
        </p:txBody>
      </p:sp>
      <p:graphicFrame>
        <p:nvGraphicFramePr>
          <p:cNvPr id="19" name="Tablo 18">
            <a:extLst>
              <a:ext uri="{FF2B5EF4-FFF2-40B4-BE49-F238E27FC236}">
                <a16:creationId xmlns:a16="http://schemas.microsoft.com/office/drawing/2014/main" id="{9E242C41-B02C-48BF-A49D-4AE00D6B804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19733166"/>
              </p:ext>
            </p:extLst>
          </p:nvPr>
        </p:nvGraphicFramePr>
        <p:xfrm>
          <a:off x="1373762" y="11741882"/>
          <a:ext cx="10799632" cy="667573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0799632">
                  <a:extLst>
                    <a:ext uri="{9D8B030D-6E8A-4147-A177-3AD203B41FA5}">
                      <a16:colId xmlns:a16="http://schemas.microsoft.com/office/drawing/2014/main" val="395227170"/>
                    </a:ext>
                  </a:extLst>
                </a:gridCol>
              </a:tblGrid>
              <a:tr h="834879">
                <a:tc>
                  <a:txBody>
                    <a:bodyPr/>
                    <a:lstStyle/>
                    <a:p>
                      <a:pPr marL="0" algn="ctr" defTabSz="2339950" rtl="0" eaLnBrk="1" fontAlgn="ctr" latinLnBrk="0" hangingPunct="1"/>
                      <a:r>
                        <a:rPr lang="tr-TR" sz="4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ÖZET</a:t>
                      </a:r>
                    </a:p>
                  </a:txBody>
                  <a:tcPr marL="12246" marR="12246" marT="12246" marB="108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C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487737"/>
                  </a:ext>
                </a:extLst>
              </a:tr>
              <a:tr h="5840855">
                <a:tc>
                  <a:txBody>
                    <a:bodyPr/>
                    <a:lstStyle/>
                    <a:p>
                      <a:pPr marL="266700" indent="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763250" algn="l"/>
                        </a:tabLst>
                      </a:pPr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XXXXXXXXXXXXXXXXXXXXXXXXX</a:t>
                      </a:r>
                    </a:p>
                  </a:txBody>
                  <a:tcPr marL="12246" marR="12246" marT="12246" marB="108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616048"/>
                  </a:ext>
                </a:extLst>
              </a:tr>
            </a:tbl>
          </a:graphicData>
        </a:graphic>
      </p:graphicFrame>
      <p:graphicFrame>
        <p:nvGraphicFramePr>
          <p:cNvPr id="21" name="Tablo 20">
            <a:extLst>
              <a:ext uri="{FF2B5EF4-FFF2-40B4-BE49-F238E27FC236}">
                <a16:creationId xmlns:a16="http://schemas.microsoft.com/office/drawing/2014/main" id="{9E242C41-B02C-48BF-A49D-4AE00D6B804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52453152"/>
              </p:ext>
            </p:extLst>
          </p:nvPr>
        </p:nvGraphicFramePr>
        <p:xfrm>
          <a:off x="1373765" y="25082450"/>
          <a:ext cx="10799629" cy="5689824"/>
        </p:xfrm>
        <a:graphic>
          <a:graphicData uri="http://schemas.openxmlformats.org/drawingml/2006/table">
            <a:tbl>
              <a:tblPr/>
              <a:tblGrid>
                <a:gridCol w="10799629">
                  <a:extLst>
                    <a:ext uri="{9D8B030D-6E8A-4147-A177-3AD203B41FA5}">
                      <a16:colId xmlns:a16="http://schemas.microsoft.com/office/drawing/2014/main" val="395227170"/>
                    </a:ext>
                  </a:extLst>
                </a:gridCol>
              </a:tblGrid>
              <a:tr h="103487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4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SONUÇ</a:t>
                      </a:r>
                    </a:p>
                  </a:txBody>
                  <a:tcPr marL="12246" marR="12246" marT="12246" marB="108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C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487737"/>
                  </a:ext>
                </a:extLst>
              </a:tr>
              <a:tr h="4654953">
                <a:tc>
                  <a:txBody>
                    <a:bodyPr/>
                    <a:lstStyle/>
                    <a:p>
                      <a:pPr marL="266700" indent="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0763250" algn="l"/>
                        </a:tabLst>
                      </a:pPr>
                      <a:r>
                        <a:rPr lang="tr-TR" sz="3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XXXXXXXXXXXXXXXXXXXXXXXX</a:t>
                      </a:r>
                    </a:p>
                  </a:txBody>
                  <a:tcPr marL="12246" marR="12246" marT="12246" marB="108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616048"/>
                  </a:ext>
                </a:extLst>
              </a:tr>
            </a:tbl>
          </a:graphicData>
        </a:graphic>
      </p:graphicFrame>
      <p:graphicFrame>
        <p:nvGraphicFramePr>
          <p:cNvPr id="23" name="Tablo 22">
            <a:extLst>
              <a:ext uri="{FF2B5EF4-FFF2-40B4-BE49-F238E27FC236}">
                <a16:creationId xmlns:a16="http://schemas.microsoft.com/office/drawing/2014/main" id="{9E242C41-B02C-48BF-A49D-4AE00D6B804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49929972"/>
              </p:ext>
            </p:extLst>
          </p:nvPr>
        </p:nvGraphicFramePr>
        <p:xfrm>
          <a:off x="1373762" y="18687116"/>
          <a:ext cx="10799632" cy="612583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0799632">
                  <a:extLst>
                    <a:ext uri="{9D8B030D-6E8A-4147-A177-3AD203B41FA5}">
                      <a16:colId xmlns:a16="http://schemas.microsoft.com/office/drawing/2014/main" val="395227170"/>
                    </a:ext>
                  </a:extLst>
                </a:gridCol>
              </a:tblGrid>
              <a:tr h="85383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YÖNTEM</a:t>
                      </a:r>
                    </a:p>
                  </a:txBody>
                  <a:tcPr marL="12246" marR="12246" marT="12246" marB="108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C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487737"/>
                  </a:ext>
                </a:extLst>
              </a:tr>
              <a:tr h="5271994">
                <a:tc>
                  <a:txBody>
                    <a:bodyPr/>
                    <a:lstStyle/>
                    <a:p>
                      <a:pPr marL="266700" indent="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3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XXXXXXXXXXXXXXXXXXXXXXXX</a:t>
                      </a:r>
                    </a:p>
                  </a:txBody>
                  <a:tcPr marL="12246" marR="12246" marT="12246" marB="108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616048"/>
                  </a:ext>
                </a:extLst>
              </a:tr>
            </a:tbl>
          </a:graphicData>
        </a:graphic>
      </p:graphicFrame>
      <p:graphicFrame>
        <p:nvGraphicFramePr>
          <p:cNvPr id="24" name="Tablo 23">
            <a:extLst>
              <a:ext uri="{FF2B5EF4-FFF2-40B4-BE49-F238E27FC236}">
                <a16:creationId xmlns:a16="http://schemas.microsoft.com/office/drawing/2014/main" id="{9E242C41-B02C-48BF-A49D-4AE00D6B804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98807928"/>
              </p:ext>
            </p:extLst>
          </p:nvPr>
        </p:nvGraphicFramePr>
        <p:xfrm>
          <a:off x="12680022" y="23048896"/>
          <a:ext cx="9501349" cy="7735355"/>
        </p:xfrm>
        <a:graphic>
          <a:graphicData uri="http://schemas.openxmlformats.org/drawingml/2006/table">
            <a:tbl>
              <a:tblPr/>
              <a:tblGrid>
                <a:gridCol w="9501349">
                  <a:extLst>
                    <a:ext uri="{9D8B030D-6E8A-4147-A177-3AD203B41FA5}">
                      <a16:colId xmlns:a16="http://schemas.microsoft.com/office/drawing/2014/main" val="395227170"/>
                    </a:ext>
                  </a:extLst>
                </a:gridCol>
              </a:tblGrid>
              <a:tr h="916935">
                <a:tc>
                  <a:txBody>
                    <a:bodyPr/>
                    <a:lstStyle/>
                    <a:p>
                      <a:pPr marL="0" algn="ctr" defTabSz="2339950" rtl="0" eaLnBrk="1" fontAlgn="ctr" latinLnBrk="0" hangingPunct="1"/>
                      <a:r>
                        <a:rPr lang="tr-TR" sz="4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KURUMUN KAZANIMLARI</a:t>
                      </a:r>
                    </a:p>
                  </a:txBody>
                  <a:tcPr marL="12246" marR="12246" marT="12246" marB="108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C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487737"/>
                  </a:ext>
                </a:extLst>
              </a:tr>
              <a:tr h="6818420">
                <a:tc>
                  <a:txBody>
                    <a:bodyPr/>
                    <a:lstStyle/>
                    <a:p>
                      <a:pPr marL="361950" indent="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61950" algn="l"/>
                          <a:tab pos="9239250" algn="l"/>
                        </a:tabLst>
                      </a:pPr>
                      <a:r>
                        <a:rPr lang="tr-TR" sz="3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XXXXXXXXXXXXXXXXXXXXXXXXXXX</a:t>
                      </a:r>
                    </a:p>
                  </a:txBody>
                  <a:tcPr marL="12246" marR="12246" marT="12246" marB="108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616048"/>
                  </a:ext>
                </a:extLst>
              </a:tr>
            </a:tbl>
          </a:graphicData>
        </a:graphic>
      </p:graphicFrame>
      <p:pic>
        <p:nvPicPr>
          <p:cNvPr id="8" name="Resim 7" descr="metin, yazı tipi, ekran görüntüsü, beyaz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065E366B-8B30-C6AB-CF71-24787DBE5B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0" r="90"/>
          <a:stretch/>
        </p:blipFill>
        <p:spPr>
          <a:xfrm>
            <a:off x="12680022" y="11741882"/>
            <a:ext cx="9502691" cy="109530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5B6114B8-6D5B-11CE-A5DD-796A0D1AB6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73765" y="815485"/>
            <a:ext cx="3617335" cy="1924404"/>
          </a:xfrm>
          <a:prstGeom prst="rect">
            <a:avLst/>
          </a:prstGeom>
        </p:spPr>
      </p:pic>
      <p:pic>
        <p:nvPicPr>
          <p:cNvPr id="4" name="Resim 3" descr="grafik, yazı tipi, grafik tasarım, tipograf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3353E8F-6224-AD96-87E8-D8F1A17170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92700" y="912646"/>
            <a:ext cx="4390013" cy="125172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46297FD-BC77-4909-FBAB-FBF1F91F73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3398" y="6071696"/>
            <a:ext cx="14136653" cy="557785"/>
          </a:xfrm>
          <a:prstGeom prst="rect">
            <a:avLst/>
          </a:prstGeom>
        </p:spPr>
      </p:pic>
      <p:pic>
        <p:nvPicPr>
          <p:cNvPr id="11" name="Resim 10" descr="metin, yazı tipi, ekran görüntüsü, siyah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8038537-4F90-491A-4FE2-69FB91A2E5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6598" y="2215529"/>
            <a:ext cx="16664545" cy="2413428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47635C6B-D184-1F74-8E11-3048089E61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3494" y="31244325"/>
            <a:ext cx="16492762" cy="484633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015BE710-E0F8-4237-4F90-0AC0AF1D14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3398" y="4898457"/>
            <a:ext cx="14136653" cy="95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4482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31</TotalTime>
  <Words>16</Words>
  <Application>Microsoft Office PowerPoint</Application>
  <PresentationFormat>Özel</PresentationFormat>
  <Paragraphs>11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Mustafa Daday</cp:lastModifiedBy>
  <cp:revision>5</cp:revision>
  <dcterms:created xsi:type="dcterms:W3CDTF">2024-10-04T12:20:54Z</dcterms:created>
  <dcterms:modified xsi:type="dcterms:W3CDTF">2025-10-06T06:33:18Z</dcterms:modified>
</cp:coreProperties>
</file>