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2121"/>
    <a:srgbClr val="AA23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36" y="17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mmuz Bağış" userId="c026634f-e129-49a5-8f47-915a0040d497" providerId="ADAL" clId="{F10364D6-3C12-45EA-BF95-85C776C7178B}"/>
    <pc:docChg chg="undo custSel modSld">
      <pc:chgData name="Temmuz Bağış" userId="c026634f-e129-49a5-8f47-915a0040d497" providerId="ADAL" clId="{F10364D6-3C12-45EA-BF95-85C776C7178B}" dt="2025-10-03T12:32:44.121" v="3" actId="1076"/>
      <pc:docMkLst>
        <pc:docMk/>
      </pc:docMkLst>
      <pc:sldChg chg="addSp delSp modSp mod">
        <pc:chgData name="Temmuz Bağış" userId="c026634f-e129-49a5-8f47-915a0040d497" providerId="ADAL" clId="{F10364D6-3C12-45EA-BF95-85C776C7178B}" dt="2025-10-03T12:32:44.121" v="3" actId="1076"/>
        <pc:sldMkLst>
          <pc:docMk/>
          <pc:sldMk cId="3427724812" sldId="257"/>
        </pc:sldMkLst>
        <pc:picChg chg="add del mod">
          <ac:chgData name="Temmuz Bağış" userId="c026634f-e129-49a5-8f47-915a0040d497" providerId="ADAL" clId="{F10364D6-3C12-45EA-BF95-85C776C7178B}" dt="2025-10-03T12:32:44.121" v="3" actId="1076"/>
          <ac:picMkLst>
            <pc:docMk/>
            <pc:sldMk cId="3427724812" sldId="257"/>
            <ac:picMk id="5" creationId="{499E5F0C-108E-FC33-BE43-2FC0DC0B52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94C0F1-759C-FA72-D488-33AD1D0AB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25F66B-BF9A-F427-87E2-40762B279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08C4753-F476-15CF-BC0C-6629300BD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80AA7D-F008-02C2-5ED6-5812D453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A9695E-CA0F-7229-8434-4DB00234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42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30F077-79ED-0BF8-6A23-7125112B0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835D3E1-6FEE-FEF9-327C-1BF03AB22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A1468E-A3E1-67E5-3B91-F5FA867A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02FB0A-8373-B65A-96C0-C41AD149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43BEFE-61E5-6E12-DC27-DDF6BCCB3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0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4F541DD-5B8B-F627-02D2-295FF9EB3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98B44D3-8DD9-291B-5885-2D5A207F7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B71DEC-6E96-EA33-28E9-EE9C94F29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78A4C5-75D1-9762-E522-C8E2B80A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E37FDF-D8F3-CE43-5372-5CC328B0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07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A827FD-7D24-D2CA-A8C5-8A56D5753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2F2201-AA68-35E6-4FBD-1C16D05A6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9B6302-F91C-9DE6-8D13-77CD1E89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B510A4-200E-248B-E7CA-1BE465964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C25027-942F-315D-2D44-FC0179330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97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F5EA1A-417B-8ABC-F0F1-BEBA5E62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5FAEFF0-D98D-586B-BE92-048FAEA6D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705113-E8A0-D484-64C9-D9C157AFC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1D5E4AF-13E3-A732-7EA5-1AEAEBE9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6F16332-09D7-DFDB-0DA0-7934247F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1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63B2FF-1BDA-CF0E-FC4B-227D3D6FE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2CD06D-A100-6C99-1A1C-3C0E240BC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D5FCF25-4123-AAEB-01B5-BA3F93531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13AFDC0-DEA5-A0B4-5A48-041F8C141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3C94073-5022-232E-69C0-35DC920D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242D59A-732D-5314-F7F3-0D32C767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80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BE43D0-3A4D-DCE3-98A5-2EDC4080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A9C689-6A22-3959-B5C9-DFA7B781A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B868F57-112A-DE12-2621-9F8B04A65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EB173EE-5CC7-D8CD-7513-3B38C2715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3078E0D-2504-91CB-39C0-385FF04E0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53441D3-F250-4683-2AAE-B6C47639C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EEA02D2-E631-4CED-314E-795504F3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1218ACE-C668-AC0A-864E-A8B73710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98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36851C-CCB3-C0DE-E070-67484308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62BFD63-9B23-DD48-9661-09D84955C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5764273-CD38-967C-1095-0AD823E0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B07E3ED-6A2A-C780-D032-28DA5013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54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762BEC6-420A-E6DC-7156-6F57EF04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B2970ED-1B5E-60E4-8B62-F71A5E9D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D6F4FE0-800F-89DA-B054-E6B51B5A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00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919BA-7473-9074-890D-FC00C777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B8DFE0-AEB5-70FD-1952-89A4F25DD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E683236-F65C-3BAB-D681-DB33F840A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36F370-1909-F30D-7ADE-80C32B3F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40195B-61AF-952B-BD02-A24571AB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03D57F8-38A6-6E8F-16B9-1192ED86D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32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985817-010A-0081-1C46-333915DB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237F82A-3B01-E2A6-2E3F-D1B62706A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F8A2E6E-13B4-92A3-4F91-DDD24A225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F192D73-3A13-2BD3-FDAE-061B9144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B4C3B4-026F-A287-5D6B-0C7D1C37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80CD02F-E719-D9B4-F696-BF23CCDCA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28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CB34511-D873-FB72-4B4C-D88B739CC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2DBC0A-285B-10B7-E995-A66811640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8817F7-8671-8A36-253B-F619CE144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5A4CC-D0F2-464C-B87B-9B80923C1AE4}" type="datetimeFigureOut">
              <a:rPr lang="tr-TR" smtClean="0"/>
              <a:t>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58666E-DB96-6071-392C-E2A9C97BC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BA086-37CB-D4B5-3F7B-8AC6A0620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5C9801-3616-4CA4-9AD7-8B1F4C806C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38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499E5F0C-108E-FC33-BE43-2FC0DC0B5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E88B27E7-741A-85A0-89A2-E77D2F922618}"/>
              </a:ext>
            </a:extLst>
          </p:cNvPr>
          <p:cNvSpPr txBox="1"/>
          <p:nvPr/>
        </p:nvSpPr>
        <p:spPr>
          <a:xfrm>
            <a:off x="628650" y="2179128"/>
            <a:ext cx="10934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/>
              <a:t>BİLDİRİ BAŞLIĞI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1ACBE03B-F46A-2381-711B-0DB385CAE8FC}"/>
              </a:ext>
            </a:extLst>
          </p:cNvPr>
          <p:cNvSpPr txBox="1"/>
          <p:nvPr/>
        </p:nvSpPr>
        <p:spPr>
          <a:xfrm>
            <a:off x="628650" y="2873614"/>
            <a:ext cx="1093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/>
              <a:t>Yazarlar, Kurumu</a:t>
            </a:r>
          </a:p>
        </p:txBody>
      </p:sp>
    </p:spTree>
    <p:extLst>
      <p:ext uri="{BB962C8B-B14F-4D97-AF65-F5344CB8AC3E}">
        <p14:creationId xmlns:p14="http://schemas.microsoft.com/office/powerpoint/2010/main" val="282160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A504C1FC-A6E9-DA8B-6DF3-9B3EAE2BC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E88B27E7-741A-85A0-89A2-E77D2F922618}"/>
              </a:ext>
            </a:extLst>
          </p:cNvPr>
          <p:cNvSpPr txBox="1"/>
          <p:nvPr/>
        </p:nvSpPr>
        <p:spPr>
          <a:xfrm>
            <a:off x="888520" y="2066850"/>
            <a:ext cx="106748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BB2121"/>
                </a:solidFill>
              </a:rPr>
              <a:t>ÖNERİ:</a:t>
            </a:r>
          </a:p>
          <a:p>
            <a:r>
              <a:rPr lang="tr-TR" sz="2000" b="1" dirty="0">
                <a:solidFill>
                  <a:srgbClr val="BB2121"/>
                </a:solidFill>
              </a:rPr>
              <a:t>SUNUMUNUZUN KONUSUNU AŞAĞIDAKİ BAŞLIKLARA GÖRE ŞEKİLLENDİREBİLİRSİNİZ.</a:t>
            </a:r>
          </a:p>
          <a:p>
            <a:endParaRPr lang="tr-TR" sz="2000" b="1" dirty="0">
              <a:solidFill>
                <a:srgbClr val="AA232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Böyle bir çalışmaya neden ihtiyaç duydunuz?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Bu Ar-</a:t>
            </a:r>
            <a:r>
              <a:rPr lang="tr-TR" sz="2000" dirty="0" err="1"/>
              <a:t>Ge</a:t>
            </a:r>
            <a:r>
              <a:rPr lang="tr-TR" sz="2000" dirty="0"/>
              <a:t> çalışmasını özgün kılan unsur(</a:t>
            </a:r>
            <a:r>
              <a:rPr lang="tr-TR" sz="2000" dirty="0" err="1"/>
              <a:t>lar</a:t>
            </a:r>
            <a:r>
              <a:rPr lang="tr-TR" sz="2000" dirty="0"/>
              <a:t>) nedir?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ÜSİ vb. ile ilişkisi oldu mu?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Yenilik durumu nedir?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Ticarileşme durumu nedir?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Elde ettiğiniz sonuç firmanıza ne kazandırdı?</a:t>
            </a:r>
          </a:p>
        </p:txBody>
      </p:sp>
    </p:spTree>
    <p:extLst>
      <p:ext uri="{BB962C8B-B14F-4D97-AF65-F5344CB8AC3E}">
        <p14:creationId xmlns:p14="http://schemas.microsoft.com/office/powerpoint/2010/main" val="3427724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55</Words>
  <Application>Microsoft Office PowerPoint</Application>
  <PresentationFormat>Geniş ekran</PresentationFormat>
  <Paragraphs>11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Temmuz Bağış</dc:creator>
  <cp:lastModifiedBy>Temmuz Bağış</cp:lastModifiedBy>
  <cp:revision>3</cp:revision>
  <dcterms:created xsi:type="dcterms:W3CDTF">2024-09-23T06:16:09Z</dcterms:created>
  <dcterms:modified xsi:type="dcterms:W3CDTF">2025-10-03T20:47:55Z</dcterms:modified>
</cp:coreProperties>
</file>